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83389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01307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17543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rntechniken Titelfolie">
    <p:bg>
      <p:bgPr>
        <a:solidFill>
          <a:srgbClr val="FFD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75787" y="-2358740"/>
            <a:ext cx="9697076" cy="8143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b="1" cap="none" baseline="0">
                <a:solidFill>
                  <a:srgbClr val="736EA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rgbClr val="736EA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Lerntechniken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489505" cy="7712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2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verzeichnis – 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9" y="6061306"/>
            <a:ext cx="1125192" cy="590095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Lerntechniken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8337FE3-4BB8-524F-B3E7-DE3AEB01B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20700210">
            <a:off x="7489549" y="-900056"/>
            <a:ext cx="5959080" cy="4784518"/>
          </a:xfrm>
          <a:prstGeom prst="rect">
            <a:avLst/>
          </a:prstGeom>
        </p:spPr>
      </p:pic>
      <p:pic>
        <p:nvPicPr>
          <p:cNvPr id="8" name="Bild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" y="98722"/>
            <a:ext cx="1154169" cy="920457"/>
          </a:xfrm>
          <a:prstGeom prst="rect">
            <a:avLst/>
          </a:prstGeom>
        </p:spPr>
      </p:pic>
      <p:pic>
        <p:nvPicPr>
          <p:cNvPr id="9" name="Bild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7236" r="5679" b="7236"/>
          <a:stretch/>
        </p:blipFill>
        <p:spPr>
          <a:xfrm>
            <a:off x="2214834" y="5872954"/>
            <a:ext cx="1499623" cy="929027"/>
          </a:xfrm>
          <a:prstGeom prst="rect">
            <a:avLst/>
          </a:prstGeom>
        </p:spPr>
      </p:pic>
      <p:pic>
        <p:nvPicPr>
          <p:cNvPr id="10" name="Bild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11" y="6078267"/>
            <a:ext cx="714604" cy="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10603559" cy="1231246"/>
          </a:xfrm>
          <a:prstGeom prst="rect">
            <a:avLst/>
          </a:prstGeom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 hasCustomPrompt="1"/>
          </p:nvPr>
        </p:nvSpPr>
        <p:spPr>
          <a:xfrm>
            <a:off x="1352336" y="761726"/>
            <a:ext cx="5034247" cy="161925"/>
          </a:xfrm>
        </p:spPr>
        <p:txBody>
          <a:bodyPr>
            <a:noAutofit/>
          </a:bodyPr>
          <a:lstStyle>
            <a:lvl1pPr marL="0" indent="0">
              <a:buNone/>
              <a:defRPr sz="1050" cap="all" spc="113" baseline="0"/>
            </a:lvl1pPr>
          </a:lstStyle>
          <a:p>
            <a:pPr lvl="0"/>
            <a:r>
              <a:rPr lang="de-DE" dirty="0"/>
              <a:t>KATEGORIE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" y="98722"/>
            <a:ext cx="1250180" cy="920457"/>
          </a:xfrm>
          <a:prstGeom prst="rect">
            <a:avLst/>
          </a:prstGeom>
        </p:spPr>
      </p:pic>
      <p:pic>
        <p:nvPicPr>
          <p:cNvPr id="15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9" y="6061306"/>
            <a:ext cx="1125192" cy="590095"/>
          </a:xfrm>
          <a:prstGeom prst="rect">
            <a:avLst/>
          </a:prstGeom>
        </p:spPr>
      </p:pic>
      <p:pic>
        <p:nvPicPr>
          <p:cNvPr id="17" name="Bild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7236" r="5679" b="7236"/>
          <a:stretch/>
        </p:blipFill>
        <p:spPr>
          <a:xfrm>
            <a:off x="2214834" y="5872954"/>
            <a:ext cx="1672921" cy="929027"/>
          </a:xfrm>
          <a:prstGeom prst="rect">
            <a:avLst/>
          </a:prstGeom>
        </p:spPr>
      </p:pic>
      <p:pic>
        <p:nvPicPr>
          <p:cNvPr id="18" name="Bild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86" y="6040273"/>
            <a:ext cx="694929" cy="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8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3"/>
          <p:cNvSpPr>
            <a:spLocks noGrp="1"/>
          </p:cNvSpPr>
          <p:nvPr>
            <p:ph sz="quarter" idx="14" hasCustomPrompt="1"/>
          </p:nvPr>
        </p:nvSpPr>
        <p:spPr>
          <a:xfrm>
            <a:off x="1317201" y="722314"/>
            <a:ext cx="5034247" cy="161924"/>
          </a:xfrm>
        </p:spPr>
        <p:txBody>
          <a:bodyPr>
            <a:noAutofit/>
          </a:bodyPr>
          <a:lstStyle>
            <a:lvl1pPr marL="0" indent="0">
              <a:buNone/>
              <a:defRPr sz="1050" cap="all" spc="113" baseline="0"/>
            </a:lvl1pPr>
          </a:lstStyle>
          <a:p>
            <a:pPr lvl="0"/>
            <a:r>
              <a:rPr lang="de-DE" dirty="0"/>
              <a:t>KATEGORIE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10603559" cy="1224806"/>
          </a:xfrm>
          <a:prstGeom prst="rect">
            <a:avLst/>
          </a:prstGeom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>
              <a:defRPr b="0"/>
            </a:lvl1pPr>
          </a:lstStyle>
          <a:p>
            <a:pPr lvl="0"/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4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" y="98722"/>
            <a:ext cx="1250180" cy="920457"/>
          </a:xfrm>
          <a:prstGeom prst="rect">
            <a:avLst/>
          </a:prstGeom>
        </p:spPr>
      </p:pic>
      <p:pic>
        <p:nvPicPr>
          <p:cNvPr id="13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9" y="6061306"/>
            <a:ext cx="1221203" cy="590095"/>
          </a:xfrm>
          <a:prstGeom prst="rect">
            <a:avLst/>
          </a:prstGeom>
        </p:spPr>
      </p:pic>
      <p:pic>
        <p:nvPicPr>
          <p:cNvPr id="15" name="Bild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7236" r="5679" b="7236"/>
          <a:stretch/>
        </p:blipFill>
        <p:spPr>
          <a:xfrm>
            <a:off x="2214834" y="5872954"/>
            <a:ext cx="1672921" cy="929027"/>
          </a:xfrm>
          <a:prstGeom prst="rect">
            <a:avLst/>
          </a:prstGeom>
        </p:spPr>
      </p:pic>
      <p:pic>
        <p:nvPicPr>
          <p:cNvPr id="16" name="Bild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17" y="5993240"/>
            <a:ext cx="694929" cy="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0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B Titelfolie - O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15346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058665" y="-2869579"/>
            <a:ext cx="9228184" cy="92281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B Titelfolie - O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369484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73B0A2A2-38DF-1844-A4C2-1FB309641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000">
            <a:off x="7700381" y="-1220629"/>
            <a:ext cx="5940523" cy="5928874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10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B Titelfolie - O gelb">
    <p:bg>
      <p:bgPr>
        <a:solidFill>
          <a:srgbClr val="69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1EBC3F-BFA1-A64C-B3A6-171E09572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850">
            <a:off x="7703560" y="-1224205"/>
            <a:ext cx="5960077" cy="5948391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0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B Titelfolie - O lila">
    <p:bg>
      <p:bgPr>
        <a:solidFill>
          <a:srgbClr val="FFD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15346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D216DC-226B-394C-8EA9-28F9DAE515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210">
            <a:off x="7697223" y="-1227571"/>
            <a:ext cx="5953511" cy="5941838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9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81139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B Titelfolie - O blau">
    <p:bg>
      <p:bgPr>
        <a:solidFill>
          <a:srgbClr val="64B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73B0A2A2-38DF-1844-A4C2-1FB309641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000">
            <a:off x="7700381" y="-1220629"/>
            <a:ext cx="5940523" cy="5928874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54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B Titelfolie - O pink">
    <p:bg>
      <p:bgPr>
        <a:solidFill>
          <a:srgbClr val="F5B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058665" y="-2869579"/>
            <a:ext cx="9228184" cy="92281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3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B Titelfolie - O türkis">
    <p:bg>
      <p:bgPr>
        <a:solidFill>
          <a:srgbClr val="73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657516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687F05-5383-FC47-8AF8-101668813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5869">
            <a:off x="7708500" y="-1209967"/>
            <a:ext cx="5953379" cy="5934889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B Titelfolie - O gelb">
    <p:bg>
      <p:bgPr>
        <a:solidFill>
          <a:srgbClr val="F59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067948"/>
            <a:ext cx="7382727" cy="242963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1EBC3F-BFA1-A64C-B3A6-171E09572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850">
            <a:off x="7703560" y="-1224205"/>
            <a:ext cx="5960077" cy="5948391"/>
          </a:xfrm>
          <a:prstGeom prst="rect">
            <a:avLst/>
          </a:prstGeom>
        </p:spPr>
      </p:pic>
      <p:cxnSp>
        <p:nvCxnSpPr>
          <p:cNvPr id="7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98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ierung und Studienplanung 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60096" y="-1793571"/>
            <a:ext cx="8147099" cy="814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055688" y="2583903"/>
            <a:ext cx="6480472" cy="433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Orientierung und Studienplanung</a:t>
            </a:r>
            <a:b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</a:b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zum Studienbeginn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1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28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liches Schreiben 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4871864" y="-1966054"/>
            <a:ext cx="8147098" cy="814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29"/>
            <a:ext cx="7382727" cy="244827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WISSENSCHAFTLICHES SCHREIBEN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1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5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rntechniken 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21714" y="-2358740"/>
            <a:ext cx="8147097" cy="8143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Lerntechniken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2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8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ufsorientierung Titelfoli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592456" y="-1638335"/>
            <a:ext cx="8147099" cy="814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Berufsorientierung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2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55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robleme Titelfoli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653762" y="-2219192"/>
            <a:ext cx="8147097" cy="81431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Unterstützung bei Studienproblemen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2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8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ienprobleme Titelfoli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653762" y="-2219192"/>
            <a:ext cx="8147097" cy="81431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Unterstützung bei Studienproblemen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2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8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61496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landssemester 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685" y="-3072346"/>
            <a:ext cx="8147099" cy="814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International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945548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1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22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e Studierende Titelfoli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3122333"/>
            <a:ext cx="7382727" cy="232289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65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</a:t>
            </a:r>
            <a:br>
              <a:rPr lang="de-DE" dirty="0"/>
            </a:br>
            <a:r>
              <a:rPr lang="de-DE" dirty="0"/>
              <a:t>ein Titel –</a:t>
            </a:r>
            <a:br>
              <a:rPr lang="de-DE" dirty="0"/>
            </a:br>
            <a:r>
              <a:rPr lang="de-DE" dirty="0"/>
              <a:t>bitte einfügen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" y="529102"/>
            <a:ext cx="1296732" cy="77124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055688" y="2779801"/>
            <a:ext cx="5040312" cy="145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D750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1088" b="0" i="0" u="none" strike="noStrike" kern="1200" cap="all" spc="11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Service für Internationale Studierende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960096" y="-1793571"/>
            <a:ext cx="8147099" cy="8147098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2222" y="5828354"/>
            <a:ext cx="2873540" cy="408958"/>
          </a:xfrm>
          <a:prstGeom prst="rect">
            <a:avLst/>
          </a:prstGeom>
        </p:spPr>
        <p:txBody>
          <a:bodyPr lIns="0" tIns="0" rIns="0" bIns="0"/>
          <a:lstStyle>
            <a:lvl1pPr>
              <a:defRPr sz="1388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B3024FC6-D3EE-3D41-A5D5-FECF22704EF0}" type="datetime1">
              <a:rPr lang="de-DE" smtClean="0"/>
              <a:pPr/>
              <a:t>08.04.2021</a:t>
            </a:fld>
            <a:endParaRPr lang="de-DE" dirty="0"/>
          </a:p>
        </p:txBody>
      </p:sp>
      <p:cxnSp>
        <p:nvCxnSpPr>
          <p:cNvPr id="13" name="Gerade Verbindung 16"/>
          <p:cNvCxnSpPr/>
          <p:nvPr userDrawn="1"/>
        </p:nvCxnSpPr>
        <p:spPr>
          <a:xfrm>
            <a:off x="1094803" y="6130928"/>
            <a:ext cx="1040759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49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8328248" y="6322427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7" name="Bild 7">
            <a:extLst>
              <a:ext uri="{FF2B5EF4-FFF2-40B4-BE49-F238E27FC236}">
                <a16:creationId xmlns:a16="http://schemas.microsoft.com/office/drawing/2014/main" id="{E7380C6B-2335-3A44-B5E7-6D830ABBA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277295" y="-2287439"/>
            <a:ext cx="7442127" cy="74421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4" y="113040"/>
            <a:ext cx="883319" cy="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6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7" name="Bild 7">
            <a:extLst>
              <a:ext uri="{FF2B5EF4-FFF2-40B4-BE49-F238E27FC236}">
                <a16:creationId xmlns:a16="http://schemas.microsoft.com/office/drawing/2014/main" id="{24BCB4C1-5F98-DB40-A2AA-8DEE0A204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20700000">
            <a:off x="8631838" y="-1012886"/>
            <a:ext cx="4788127" cy="47787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97419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0" name="Bild 13">
            <a:extLst>
              <a:ext uri="{FF2B5EF4-FFF2-40B4-BE49-F238E27FC236}">
                <a16:creationId xmlns:a16="http://schemas.microsoft.com/office/drawing/2014/main" id="{6B3BC031-271C-6D4D-AA30-7EBD9A481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630665" y="-1012822"/>
            <a:ext cx="4790315" cy="47796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514474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534B0DC-E091-D247-8778-3D8584AB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20704756">
            <a:off x="8625181" y="-1021103"/>
            <a:ext cx="4808416" cy="47989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64660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A50D62E-A293-1B45-827E-4821E3F06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 rot="20705146">
            <a:off x="8630157" y="-1015139"/>
            <a:ext cx="4792515" cy="4783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31512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189FE32-DAAC-E740-A7C8-2745040E8C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20701901">
            <a:off x="8623869" y="-1020259"/>
            <a:ext cx="4803913" cy="47944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9" y="1019179"/>
            <a:ext cx="10585451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889347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– O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2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3" y="2781300"/>
            <a:ext cx="10579387" cy="3384004"/>
          </a:xfrm>
        </p:spPr>
        <p:txBody>
          <a:bodyPr numCol="2" spcCol="360000">
            <a:noAutofit/>
          </a:bodyPr>
          <a:lstStyle>
            <a:lvl1pPr marL="234554" indent="-234554">
              <a:lnSpc>
                <a:spcPts val="2250"/>
              </a:lnSpc>
              <a:buFont typeface="+mj-lt"/>
              <a:buAutoNum type="arabicPeriod"/>
              <a:tabLst/>
              <a:defRPr b="1"/>
            </a:lvl1pPr>
            <a:lvl2pPr marL="470297" marR="0" indent="-269081" algn="l" defTabSz="685800" rtl="0" eaLnBrk="1" fontAlgn="auto" latinLnBrk="0" hangingPunct="1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+mj-lt"/>
              <a:buAutoNum type="alphaLcPeriod"/>
              <a:tabLst/>
              <a:defRPr/>
            </a:lvl2pPr>
            <a:lvl3pPr marL="942975" indent="-257175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4C132AB-C565-054A-B315-C2FF34D80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tretch>
            <a:fillRect/>
          </a:stretch>
        </p:blipFill>
        <p:spPr>
          <a:xfrm rot="20700850">
            <a:off x="8628263" y="-1020235"/>
            <a:ext cx="4799495" cy="4790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1753" y="1019179"/>
            <a:ext cx="10579387" cy="53761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181565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3"/>
          <p:cNvSpPr>
            <a:spLocks noGrp="1"/>
          </p:cNvSpPr>
          <p:nvPr>
            <p:ph sz="quarter" idx="14" hasCustomPrompt="1"/>
          </p:nvPr>
        </p:nvSpPr>
        <p:spPr>
          <a:xfrm>
            <a:off x="1061755" y="722314"/>
            <a:ext cx="5034247" cy="161924"/>
          </a:xfrm>
        </p:spPr>
        <p:txBody>
          <a:bodyPr>
            <a:noAutofit/>
          </a:bodyPr>
          <a:lstStyle>
            <a:lvl1pPr marL="0" indent="0">
              <a:buNone/>
              <a:defRPr sz="1050" cap="all" spc="113" baseline="0"/>
            </a:lvl1pPr>
          </a:lstStyle>
          <a:p>
            <a:pPr lvl="0"/>
            <a:r>
              <a:rPr lang="de-DE" dirty="0"/>
              <a:t>KATEGORIE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12" name="Bildplatzhalter 2"/>
          <p:cNvSpPr>
            <a:spLocks noGrp="1"/>
          </p:cNvSpPr>
          <p:nvPr>
            <p:ph type="pic" idx="15"/>
          </p:nvPr>
        </p:nvSpPr>
        <p:spPr>
          <a:xfrm>
            <a:off x="6096001" y="1019175"/>
            <a:ext cx="5545139" cy="514612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1061752" y="2781300"/>
            <a:ext cx="4642005" cy="33840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4666177" cy="1224806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0390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037516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556807"/>
            <a:ext cx="11090276" cy="52102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5884133"/>
            <a:ext cx="10585451" cy="2091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464623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3"/>
            <a:ext cx="727987" cy="432976"/>
          </a:xfrm>
          <a:prstGeom prst="rect">
            <a:avLst/>
          </a:prstGeom>
        </p:spPr>
      </p:pic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580061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/Kapiteltrenner – O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2" name="Bild 7">
            <a:extLst>
              <a:ext uri="{FF2B5EF4-FFF2-40B4-BE49-F238E27FC236}">
                <a16:creationId xmlns:a16="http://schemas.microsoft.com/office/drawing/2014/main" id="{80A5CCA4-0A2F-2B4A-B73F-71873F1AF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8864">
            <a:off x="7277295" y="-2287439"/>
            <a:ext cx="7442127" cy="74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0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/Kapiteltrenner – O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F28E28A4-2084-6B46-B264-FC2757121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1026446">
            <a:off x="8631838" y="-1012886"/>
            <a:ext cx="4788127" cy="47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8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/Kapiteltrenner – O gelb">
    <p:bg>
      <p:bgPr>
        <a:solidFill>
          <a:srgbClr val="69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314D1C-5890-2941-900C-F25052214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1019163">
            <a:off x="8628263" y="-1020235"/>
            <a:ext cx="4799495" cy="47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6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/Kapiteltrenner – O lila">
    <p:bg>
      <p:bgPr>
        <a:solidFill>
          <a:srgbClr val="FFD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0FD1ECD-196F-D141-A304-B608062A8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1021625">
            <a:off x="8634868" y="-1013117"/>
            <a:ext cx="4793917" cy="47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1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/Kapiteltrenner – O blau">
    <p:bg>
      <p:bgPr>
        <a:solidFill>
          <a:srgbClr val="64B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F28E28A4-2084-6B46-B264-FC2757121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1026446">
            <a:off x="8631838" y="-1012886"/>
            <a:ext cx="4788127" cy="47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8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/Kapiteltrenner – O pink">
    <p:bg>
      <p:bgPr>
        <a:solidFill>
          <a:srgbClr val="F5B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2" name="Bild 7">
            <a:extLst>
              <a:ext uri="{FF2B5EF4-FFF2-40B4-BE49-F238E27FC236}">
                <a16:creationId xmlns:a16="http://schemas.microsoft.com/office/drawing/2014/main" id="{80A5CCA4-0A2F-2B4A-B73F-71873F1AF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8864">
            <a:off x="7277295" y="-2287439"/>
            <a:ext cx="7442127" cy="74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10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/Kapiteltrenner – O türkis">
    <p:bg>
      <p:bgPr>
        <a:solidFill>
          <a:srgbClr val="73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1" name="Bild 13">
            <a:extLst>
              <a:ext uri="{FF2B5EF4-FFF2-40B4-BE49-F238E27FC236}">
                <a16:creationId xmlns:a16="http://schemas.microsoft.com/office/drawing/2014/main" id="{BC1DFF49-FB82-5F47-9954-D2F3D7B00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3835">
            <a:off x="8630665" y="-1012822"/>
            <a:ext cx="4790315" cy="47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0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/Kapiteltrenner – O gelb">
    <p:bg>
      <p:bgPr>
        <a:solidFill>
          <a:srgbClr val="F59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1" y="6322424"/>
            <a:ext cx="727987" cy="43297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37582" y="1019175"/>
            <a:ext cx="9234884" cy="1231246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8357" y="6356354"/>
            <a:ext cx="6480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 dirty="0"/>
              <a:t> / Nr.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6245829" y="6356354"/>
            <a:ext cx="4636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314D1C-5890-2941-900C-F25052214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1019163">
            <a:off x="8628263" y="-1020235"/>
            <a:ext cx="4799495" cy="47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6419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– O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058665" y="-2869579"/>
            <a:ext cx="9228184" cy="92281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Dankestext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636799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– O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4950" cap="none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4800"/>
              </a:lnSpc>
            </a:pPr>
            <a:r>
              <a:rPr lang="de-DE" dirty="0"/>
              <a:t>Dankestext einfügen</a:t>
            </a: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F775F177-CCB7-C94F-BF89-95E88ED40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000">
            <a:off x="7700381" y="-1220629"/>
            <a:ext cx="5940523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1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– O gelb">
    <p:bg>
      <p:bgPr>
        <a:solidFill>
          <a:srgbClr val="69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4950" cap="none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4800"/>
              </a:lnSpc>
            </a:pPr>
            <a:r>
              <a:rPr lang="de-DE" dirty="0"/>
              <a:t>Dankestext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3D3D1D-F0F2-2F43-84EE-0B23579CD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850">
            <a:off x="7703560" y="-1224205"/>
            <a:ext cx="5960077" cy="59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7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– O lila">
    <p:bg>
      <p:bgPr>
        <a:solidFill>
          <a:srgbClr val="FFD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Dankestext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2F0CAD-F885-0340-9E83-F242CB2B6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210">
            <a:off x="7697223" y="-1227571"/>
            <a:ext cx="5953511" cy="59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1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folie – O blau">
    <p:bg>
      <p:bgPr>
        <a:solidFill>
          <a:srgbClr val="64B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4950" cap="none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4800"/>
              </a:lnSpc>
            </a:pPr>
            <a:r>
              <a:rPr lang="de-DE" dirty="0"/>
              <a:t>Dankestext einfügen</a:t>
            </a: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F775F177-CCB7-C94F-BF89-95E88ED40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000">
            <a:off x="7700381" y="-1220629"/>
            <a:ext cx="5940523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folie – O pink">
    <p:bg>
      <p:bgPr>
        <a:solidFill>
          <a:srgbClr val="F5B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058665" y="-2869579"/>
            <a:ext cx="9228184" cy="92281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Dankestext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047213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– O türkis">
    <p:bg>
      <p:bgPr>
        <a:solidFill>
          <a:srgbClr val="73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Dankestext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F54D54-E95C-C049-9757-12F96142A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5869">
            <a:off x="7708500" y="-1209967"/>
            <a:ext cx="5953379" cy="59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7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folie – O gelb">
    <p:bg>
      <p:bgPr>
        <a:solidFill>
          <a:srgbClr val="F59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" y="523877"/>
            <a:ext cx="2087935" cy="778685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17531" y="2809576"/>
            <a:ext cx="7238711" cy="25457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4800"/>
              </a:lnSpc>
              <a:defRPr sz="495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Dankestext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3D3D1D-F0F2-2F43-84EE-0B23579CD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00850">
            <a:off x="7703560" y="-1224205"/>
            <a:ext cx="5960077" cy="59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1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81822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73497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6217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7367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CED3-FC45-1141-BB45-D5D87BD4D8A0}" type="slidenum">
              <a:rPr lang="de-DE" smtClean="0"/>
              <a:pPr/>
              <a:t>‹Nr.›</a:t>
            </a:fld>
            <a:r>
              <a:rPr lang="de-DE"/>
              <a:t> / Nr.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2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64B9DC"/>
        </a:buClr>
        <a:buFont typeface="+mj-lt"/>
        <a:buAutoNum type="arabicPeriod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64B9DC"/>
        </a:buClr>
        <a:buFont typeface="+mj-lt"/>
        <a:buAutoNum type="arabicPeriod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64B9DC"/>
        </a:buClr>
        <a:buFont typeface="+mj-lt"/>
        <a:buAutoNum type="arabicPeriod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64B9DC"/>
        </a:buClr>
        <a:buFont typeface="+mj-lt"/>
        <a:buAutoNum type="arabicPeriod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64B9DC"/>
        </a:buClr>
        <a:buFont typeface="+mj-lt"/>
        <a:buAutoNum type="arabicPeriod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99">
          <p15:clr>
            <a:srgbClr val="F26B43"/>
          </p15:clr>
        </p15:guide>
        <p15:guide id="4" orient="horz" pos="1752">
          <p15:clr>
            <a:srgbClr val="F26B43"/>
          </p15:clr>
        </p15:guide>
        <p15:guide id="5" orient="horz" pos="557">
          <p15:clr>
            <a:srgbClr val="F26B43"/>
          </p15:clr>
        </p15:guide>
        <p15:guide id="6" orient="horz" pos="450">
          <p15:clr>
            <a:srgbClr val="F26B43"/>
          </p15:clr>
        </p15:guide>
        <p15:guide id="7" pos="5500">
          <p15:clr>
            <a:srgbClr val="F26B43"/>
          </p15:clr>
        </p15:guide>
        <p15:guide id="8" orient="horz" pos="6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A520E-D762-42B6-8CEC-91DA86DA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94" y="168361"/>
            <a:ext cx="7952669" cy="1231246"/>
          </a:xfrm>
        </p:spPr>
        <p:txBody>
          <a:bodyPr/>
          <a:lstStyle/>
          <a:p>
            <a:r>
              <a:rPr lang="de-DE" dirty="0"/>
              <a:t>Problem-Analyse-Schemata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28266D24-5998-4CC9-BD83-CDBD2A48ED3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65302811"/>
              </p:ext>
            </p:extLst>
          </p:nvPr>
        </p:nvGraphicFramePr>
        <p:xfrm>
          <a:off x="738697" y="1066341"/>
          <a:ext cx="10583696" cy="4251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5924">
                  <a:extLst>
                    <a:ext uri="{9D8B030D-6E8A-4147-A177-3AD203B41FA5}">
                      <a16:colId xmlns:a16="http://schemas.microsoft.com/office/drawing/2014/main" val="2146090044"/>
                    </a:ext>
                  </a:extLst>
                </a:gridCol>
                <a:gridCol w="2645924">
                  <a:extLst>
                    <a:ext uri="{9D8B030D-6E8A-4147-A177-3AD203B41FA5}">
                      <a16:colId xmlns:a16="http://schemas.microsoft.com/office/drawing/2014/main" val="245039030"/>
                    </a:ext>
                  </a:extLst>
                </a:gridCol>
                <a:gridCol w="2645924">
                  <a:extLst>
                    <a:ext uri="{9D8B030D-6E8A-4147-A177-3AD203B41FA5}">
                      <a16:colId xmlns:a16="http://schemas.microsoft.com/office/drawing/2014/main" val="3224406972"/>
                    </a:ext>
                  </a:extLst>
                </a:gridCol>
                <a:gridCol w="2645924">
                  <a:extLst>
                    <a:ext uri="{9D8B030D-6E8A-4147-A177-3AD203B41FA5}">
                      <a16:colId xmlns:a16="http://schemas.microsoft.com/office/drawing/2014/main" val="1635754021"/>
                    </a:ext>
                  </a:extLst>
                </a:gridCol>
              </a:tblGrid>
              <a:tr h="708529">
                <a:tc>
                  <a:txBody>
                    <a:bodyPr/>
                    <a:lstStyle/>
                    <a:p>
                      <a:r>
                        <a:rPr lang="de-DE" sz="1400" dirty="0"/>
                        <a:t>Lernproblem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Ursache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Was könnte ich dagegen tun?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Hindernisse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64223"/>
                  </a:ext>
                </a:extLst>
              </a:tr>
              <a:tr h="70852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39075"/>
                  </a:ext>
                </a:extLst>
              </a:tr>
              <a:tr h="70852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74993"/>
                  </a:ext>
                </a:extLst>
              </a:tr>
              <a:tr h="70852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15653"/>
                  </a:ext>
                </a:extLst>
              </a:tr>
              <a:tr h="70852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70898"/>
                  </a:ext>
                </a:extLst>
              </a:tr>
              <a:tr h="70852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88741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C77E79-CFFB-4674-B4E1-41CE7B840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7F89CED3-FC45-1141-BB45-D5D87BD4D8A0}" type="slidenum">
              <a:rPr lang="de-DE">
                <a:solidFill>
                  <a:prstClr val="black"/>
                </a:solidFill>
              </a:rPr>
              <a:pPr defTabSz="457200"/>
              <a:t>1</a:t>
            </a:fld>
            <a:r>
              <a:rPr lang="de-DE">
                <a:solidFill>
                  <a:prstClr val="black"/>
                </a:solidFill>
              </a:rPr>
              <a:t> / Nr.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Office-Design</vt:lpstr>
      <vt:lpstr>Problem-Analyse-Schemata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Problem-Analyse-Schemata</dc:title>
  <dc:creator>Helling, Elena</dc:creator>
  <cp:lastModifiedBy>Helling, Elena</cp:lastModifiedBy>
  <cp:revision>18</cp:revision>
  <dcterms:created xsi:type="dcterms:W3CDTF">2020-10-21T14:10:58Z</dcterms:created>
  <dcterms:modified xsi:type="dcterms:W3CDTF">2021-04-08T14:13:27Z</dcterms:modified>
</cp:coreProperties>
</file>